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36C0-D497-4C11-9DFF-D2B6871CDC94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9148-CEF6-4F57-BFC5-55302EFE62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36C0-D497-4C11-9DFF-D2B6871CDC94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9148-CEF6-4F57-BFC5-55302EFE62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36C0-D497-4C11-9DFF-D2B6871CDC94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9148-CEF6-4F57-BFC5-55302EFE62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36C0-D497-4C11-9DFF-D2B6871CDC94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9148-CEF6-4F57-BFC5-55302EFE62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36C0-D497-4C11-9DFF-D2B6871CDC94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9148-CEF6-4F57-BFC5-55302EFE62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36C0-D497-4C11-9DFF-D2B6871CDC94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9148-CEF6-4F57-BFC5-55302EFE62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36C0-D497-4C11-9DFF-D2B6871CDC94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9148-CEF6-4F57-BFC5-55302EFE62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36C0-D497-4C11-9DFF-D2B6871CDC94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9148-CEF6-4F57-BFC5-55302EFE62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36C0-D497-4C11-9DFF-D2B6871CDC94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9148-CEF6-4F57-BFC5-55302EFE62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36C0-D497-4C11-9DFF-D2B6871CDC94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9148-CEF6-4F57-BFC5-55302EFE62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36C0-D497-4C11-9DFF-D2B6871CDC94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9148-CEF6-4F57-BFC5-55302EFE62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236C0-D497-4C11-9DFF-D2B6871CDC94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09148-CEF6-4F57-BFC5-55302EFE62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2948766" cy="6380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16632"/>
            <a:ext cx="5817082" cy="655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6632"/>
            <a:ext cx="2994422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91154" y="188640"/>
            <a:ext cx="5852846" cy="646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Акашев АИ</dc:creator>
  <cp:lastModifiedBy>Акашев АИ</cp:lastModifiedBy>
  <cp:revision>1</cp:revision>
  <dcterms:created xsi:type="dcterms:W3CDTF">2016-09-30T12:59:47Z</dcterms:created>
  <dcterms:modified xsi:type="dcterms:W3CDTF">2016-09-30T13:02:07Z</dcterms:modified>
</cp:coreProperties>
</file>