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F301-E75F-4827-AEA1-D211E422F740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8B2C-FED5-4B35-9E5E-D17D3EB45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F301-E75F-4827-AEA1-D211E422F740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8B2C-FED5-4B35-9E5E-D17D3EB45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F301-E75F-4827-AEA1-D211E422F740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8B2C-FED5-4B35-9E5E-D17D3EB45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F301-E75F-4827-AEA1-D211E422F740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8B2C-FED5-4B35-9E5E-D17D3EB45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F301-E75F-4827-AEA1-D211E422F740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8B2C-FED5-4B35-9E5E-D17D3EB45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F301-E75F-4827-AEA1-D211E422F740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8B2C-FED5-4B35-9E5E-D17D3EB45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F301-E75F-4827-AEA1-D211E422F740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8B2C-FED5-4B35-9E5E-D17D3EB45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F301-E75F-4827-AEA1-D211E422F740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8B2C-FED5-4B35-9E5E-D17D3EB45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F301-E75F-4827-AEA1-D211E422F740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8B2C-FED5-4B35-9E5E-D17D3EB45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F301-E75F-4827-AEA1-D211E422F740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8B2C-FED5-4B35-9E5E-D17D3EB45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F301-E75F-4827-AEA1-D211E422F740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8B2C-FED5-4B35-9E5E-D17D3EB45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CF301-E75F-4827-AEA1-D211E422F740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A8B2C-FED5-4B35-9E5E-D17D3EB453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2766166" cy="6250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48010"/>
            <a:ext cx="3054602" cy="6709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8737"/>
            <a:ext cx="6054799" cy="66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6632"/>
            <a:ext cx="5980176" cy="657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Акашев АИ</dc:creator>
  <cp:lastModifiedBy>Акашев АИ</cp:lastModifiedBy>
  <cp:revision>1</cp:revision>
  <dcterms:created xsi:type="dcterms:W3CDTF">2016-09-30T09:50:46Z</dcterms:created>
  <dcterms:modified xsi:type="dcterms:W3CDTF">2016-09-30T09:54:51Z</dcterms:modified>
</cp:coreProperties>
</file>