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450E-2AB4-452D-9325-298463FE1044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0E27-0F22-4E4E-9A67-83DEE4C2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450E-2AB4-452D-9325-298463FE1044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0E27-0F22-4E4E-9A67-83DEE4C2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450E-2AB4-452D-9325-298463FE1044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0E27-0F22-4E4E-9A67-83DEE4C2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450E-2AB4-452D-9325-298463FE1044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0E27-0F22-4E4E-9A67-83DEE4C2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450E-2AB4-452D-9325-298463FE1044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0E27-0F22-4E4E-9A67-83DEE4C2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450E-2AB4-452D-9325-298463FE1044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0E27-0F22-4E4E-9A67-83DEE4C2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450E-2AB4-452D-9325-298463FE1044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0E27-0F22-4E4E-9A67-83DEE4C2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450E-2AB4-452D-9325-298463FE1044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0E27-0F22-4E4E-9A67-83DEE4C2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450E-2AB4-452D-9325-298463FE1044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0E27-0F22-4E4E-9A67-83DEE4C2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450E-2AB4-452D-9325-298463FE1044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0E27-0F22-4E4E-9A67-83DEE4C2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450E-2AB4-452D-9325-298463FE1044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0E27-0F22-4E4E-9A67-83DEE4C2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2450E-2AB4-452D-9325-298463FE1044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0E27-0F22-4E4E-9A67-83DEE4C2AC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4680520" cy="628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6632"/>
            <a:ext cx="49284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3646"/>
            <a:ext cx="4991031" cy="665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6632"/>
            <a:ext cx="4925715" cy="66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1758"/>
            <a:ext cx="4952952" cy="664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501488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6632"/>
            <a:ext cx="49441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069222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405"/>
            <a:ext cx="5026546" cy="663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081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958375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4852452" cy="649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3646"/>
            <a:ext cx="4930450" cy="665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3646"/>
            <a:ext cx="5012288" cy="665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6631"/>
            <a:ext cx="4993587" cy="66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5051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6631"/>
            <a:ext cx="4896544" cy="65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6632"/>
            <a:ext cx="493457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052"/>
            <a:ext cx="4979746" cy="66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6045"/>
            <a:ext cx="4953620" cy="663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899376" cy="65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718006" cy="632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632"/>
            <a:ext cx="4877447" cy="65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Акашев АИ</dc:creator>
  <cp:lastModifiedBy>Акашев АИ</cp:lastModifiedBy>
  <cp:revision>2</cp:revision>
  <dcterms:created xsi:type="dcterms:W3CDTF">2016-09-30T13:02:41Z</dcterms:created>
  <dcterms:modified xsi:type="dcterms:W3CDTF">2016-09-30T13:21:05Z</dcterms:modified>
</cp:coreProperties>
</file>